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7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3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4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9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9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055" y="-20298"/>
            <a:ext cx="12224718" cy="6902781"/>
            <a:chOff x="-51052" y="-14987"/>
            <a:chExt cx="12224718" cy="6902781"/>
          </a:xfrm>
        </p:grpSpPr>
        <p:grpSp>
          <p:nvGrpSpPr>
            <p:cNvPr id="50" name="Group 49"/>
            <p:cNvGrpSpPr/>
            <p:nvPr/>
          </p:nvGrpSpPr>
          <p:grpSpPr>
            <a:xfrm>
              <a:off x="-51052" y="-14987"/>
              <a:ext cx="12224718" cy="6902781"/>
              <a:chOff x="-32718" y="-47981"/>
              <a:chExt cx="12224718" cy="690278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32718" y="-47981"/>
                <a:ext cx="12224718" cy="6902781"/>
                <a:chOff x="-51052" y="-9156"/>
                <a:chExt cx="12224718" cy="690278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51052" y="29794"/>
                  <a:ext cx="12192000" cy="6863831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-18334" y="-9156"/>
                  <a:ext cx="12192000" cy="1129004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dirty="0" smtClean="0"/>
                    <a:t>MSR-Houston CW Layout</a:t>
                  </a:r>
                  <a:endParaRPr lang="en-US" sz="5400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 rot="20608323">
                  <a:off x="6549605" y="4013590"/>
                  <a:ext cx="2015412" cy="444166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 rot="21373951">
                  <a:off x="345231" y="3480070"/>
                  <a:ext cx="307911" cy="283763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 rot="20588395">
                <a:off x="8261876" y="4770524"/>
                <a:ext cx="276128" cy="289585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0614620">
                <a:off x="9301343" y="4119925"/>
                <a:ext cx="674229" cy="555993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67987">
                <a:off x="5960451" y="2488433"/>
                <a:ext cx="1524024" cy="56228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96352">
                <a:off x="1362269" y="4601375"/>
                <a:ext cx="382555" cy="317241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9933094">
                <a:off x="6973916" y="4780542"/>
                <a:ext cx="1115805" cy="557002"/>
              </a:xfrm>
              <a:prstGeom prst="rtTriangle">
                <a:avLst/>
              </a:prstGeom>
              <a:solidFill>
                <a:schemeClr val="accent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20686442">
                <a:off x="4864508" y="2852943"/>
                <a:ext cx="1425661" cy="676883"/>
              </a:xfrm>
              <a:prstGeom prst="rtTriangle">
                <a:avLst/>
              </a:prstGeom>
              <a:solidFill>
                <a:schemeClr val="accent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Triangle 23"/>
              <p:cNvSpPr/>
              <p:nvPr/>
            </p:nvSpPr>
            <p:spPr>
              <a:xfrm rot="20710400">
                <a:off x="7178163" y="3347528"/>
                <a:ext cx="991217" cy="430286"/>
              </a:xfrm>
              <a:prstGeom prst="rtTriangle">
                <a:avLst/>
              </a:prstGeom>
              <a:solidFill>
                <a:schemeClr val="accent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 Single Corner Rectangle 24"/>
              <p:cNvSpPr/>
              <p:nvPr/>
            </p:nvSpPr>
            <p:spPr>
              <a:xfrm rot="289968">
                <a:off x="2669918" y="6104263"/>
                <a:ext cx="1466313" cy="354564"/>
              </a:xfrm>
              <a:prstGeom prst="round1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20637106">
                <a:off x="8649960" y="3624176"/>
                <a:ext cx="832510" cy="397894"/>
              </a:xfrm>
              <a:prstGeom prst="rtTriangl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564308" y="2788495"/>
                <a:ext cx="1329169" cy="1640233"/>
              </a:xfrm>
              <a:custGeom>
                <a:avLst/>
                <a:gdLst>
                  <a:gd name="connsiteX0" fmla="*/ 0 w 1259633"/>
                  <a:gd name="connsiteY0" fmla="*/ 0 h 1567543"/>
                  <a:gd name="connsiteX1" fmla="*/ 895739 w 1259633"/>
                  <a:gd name="connsiteY1" fmla="*/ 158621 h 1567543"/>
                  <a:gd name="connsiteX2" fmla="*/ 1259633 w 1259633"/>
                  <a:gd name="connsiteY2" fmla="*/ 1567543 h 1567543"/>
                  <a:gd name="connsiteX3" fmla="*/ 251926 w 1259633"/>
                  <a:gd name="connsiteY3" fmla="*/ 1352939 h 1567543"/>
                  <a:gd name="connsiteX4" fmla="*/ 0 w 1259633"/>
                  <a:gd name="connsiteY4" fmla="*/ 0 h 156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633" h="1567543">
                    <a:moveTo>
                      <a:pt x="0" y="0"/>
                    </a:moveTo>
                    <a:lnTo>
                      <a:pt x="895739" y="158621"/>
                    </a:lnTo>
                    <a:lnTo>
                      <a:pt x="1259633" y="1567543"/>
                    </a:lnTo>
                    <a:lnTo>
                      <a:pt x="251926" y="1352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35525">
                <a:off x="10854844" y="3274118"/>
                <a:ext cx="965664" cy="342553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582249">
                <a:off x="10825356" y="3295333"/>
                <a:ext cx="102463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Control Tower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21136720">
                <a:off x="1297707" y="4585849"/>
                <a:ext cx="511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</a:rPr>
                  <a:t>Gas </a:t>
                </a:r>
              </a:p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</a:rPr>
                  <a:t>Pumps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585539">
                <a:off x="6446212" y="2577195"/>
                <a:ext cx="593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Grid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20611941">
                <a:off x="8094702" y="4512360"/>
                <a:ext cx="82907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Bathrooms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20617729">
                <a:off x="6994393" y="3949324"/>
                <a:ext cx="1051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Awnings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20678123">
                <a:off x="9227447" y="4168515"/>
                <a:ext cx="9048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</a:rPr>
                  <a:t>Break Room  </a:t>
                </a:r>
                <a:r>
                  <a:rPr lang="en-US" sz="1000" b="1" dirty="0" smtClean="0"/>
                  <a:t>Classroom</a:t>
                </a:r>
                <a:endParaRPr lang="en-US" sz="1000" b="1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252136">
                <a:off x="2668895" y="6101066"/>
                <a:ext cx="1366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MSR Karting</a:t>
                </a:r>
                <a:endParaRPr lang="en-US" b="1" dirty="0"/>
              </a:p>
            </p:txBody>
          </p:sp>
          <p:sp>
            <p:nvSpPr>
              <p:cNvPr id="40" name="Left-Right Arrow 39"/>
              <p:cNvSpPr/>
              <p:nvPr/>
            </p:nvSpPr>
            <p:spPr>
              <a:xfrm rot="21104323">
                <a:off x="81452" y="3980952"/>
                <a:ext cx="780433" cy="459521"/>
              </a:xfrm>
              <a:prstGeom prst="leftRightArrow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21084882">
                <a:off x="58257" y="4088329"/>
                <a:ext cx="83869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Entrance/Exit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659126" flipV="1">
                <a:off x="5657914" y="4617335"/>
                <a:ext cx="815307" cy="154265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20644314">
                <a:off x="8606663" y="3834482"/>
                <a:ext cx="74892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Instructors</a:t>
                </a:r>
                <a:endParaRPr lang="en-US" sz="1000" dirty="0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129004" y="1194318"/>
                <a:ext cx="1296955" cy="1567543"/>
              </a:xfrm>
              <a:custGeom>
                <a:avLst/>
                <a:gdLst>
                  <a:gd name="connsiteX0" fmla="*/ 0 w 1296955"/>
                  <a:gd name="connsiteY0" fmla="*/ 9331 h 1567543"/>
                  <a:gd name="connsiteX1" fmla="*/ 121298 w 1296955"/>
                  <a:gd name="connsiteY1" fmla="*/ 1567543 h 1567543"/>
                  <a:gd name="connsiteX2" fmla="*/ 1296955 w 1296955"/>
                  <a:gd name="connsiteY2" fmla="*/ 1017037 h 1567543"/>
                  <a:gd name="connsiteX3" fmla="*/ 737118 w 1296955"/>
                  <a:gd name="connsiteY3" fmla="*/ 0 h 1567543"/>
                  <a:gd name="connsiteX4" fmla="*/ 0 w 1296955"/>
                  <a:gd name="connsiteY4" fmla="*/ 9331 h 156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955" h="1567543">
                    <a:moveTo>
                      <a:pt x="0" y="9331"/>
                    </a:moveTo>
                    <a:lnTo>
                      <a:pt x="121298" y="1567543"/>
                    </a:lnTo>
                    <a:lnTo>
                      <a:pt x="1296955" y="1017037"/>
                    </a:lnTo>
                    <a:lnTo>
                      <a:pt x="737118" y="0"/>
                    </a:lnTo>
                    <a:lnTo>
                      <a:pt x="0" y="9331"/>
                    </a:lnTo>
                    <a:close/>
                  </a:path>
                </a:pathLst>
              </a:custGeom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11375371">
                <a:off x="11374110" y="3699984"/>
                <a:ext cx="586552" cy="240737"/>
              </a:xfrm>
              <a:prstGeom prst="rightArrow">
                <a:avLst/>
              </a:prstGeom>
              <a:solidFill>
                <a:srgbClr val="FF0000"/>
              </a:solidFill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570003">
                <a:off x="3710530" y="3213794"/>
                <a:ext cx="12276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Track cars parking (green areas)</a:t>
                </a:r>
                <a:endParaRPr lang="en-US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183400" y="1744749"/>
                <a:ext cx="129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Trailer and track parking</a:t>
                </a:r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20645330">
                <a:off x="6608129" y="4155910"/>
                <a:ext cx="20074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               </a:t>
                </a:r>
                <a:r>
                  <a:rPr lang="en-US" sz="14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              24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rot="483736">
              <a:off x="9925779" y="3560279"/>
              <a:ext cx="15082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Track exit to paddock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574628">
              <a:off x="4486062" y="1887973"/>
              <a:ext cx="9605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Track entrance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 rot="537193">
              <a:off x="11406568" y="2714026"/>
              <a:ext cx="128329" cy="60649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Bent Arrow 10"/>
          <p:cNvSpPr/>
          <p:nvPr/>
        </p:nvSpPr>
        <p:spPr>
          <a:xfrm rot="556767" flipH="1">
            <a:off x="5492126" y="1985542"/>
            <a:ext cx="582529" cy="923256"/>
          </a:xfrm>
          <a:prstGeom prst="bentArrow">
            <a:avLst>
              <a:gd name="adj1" fmla="val 25000"/>
              <a:gd name="adj2" fmla="val 24427"/>
              <a:gd name="adj3" fmla="val 25000"/>
              <a:gd name="adj4" fmla="val 43750"/>
            </a:avLst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37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Pagan, Reynaldo J</dc:creator>
  <cp:lastModifiedBy>Windows User</cp:lastModifiedBy>
  <cp:revision>38</cp:revision>
  <dcterms:created xsi:type="dcterms:W3CDTF">2017-08-15T13:42:55Z</dcterms:created>
  <dcterms:modified xsi:type="dcterms:W3CDTF">2021-11-28T18:02:33Z</dcterms:modified>
</cp:coreProperties>
</file>